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3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654C5-9DA4-44E9-9E59-1794AFABA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411373-D7BC-4313-8FCB-A88C9893F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025AF-9B41-4DFA-A807-A38E195FD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54AF7-089F-4598-ADB9-DCBDB203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EB6CD-C231-4703-9521-9C9F93203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04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F1F-DF70-471C-B0C6-B20BDB86E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C40EFB-C08A-4115-981F-D93C3881D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3599F-EF86-4B8D-946D-3884307D1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DCE36-C292-44FE-A38E-B7AA8097B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A4ED8-DD95-4D62-9435-45ED5655B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350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9DB65E-EA65-4C7C-B9B2-3482C4BB6C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97D31-C8D2-4241-B638-5063FD584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3D9F2-8F11-4EDD-B88E-6205A3736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A4FE6-7C14-49A9-9CA1-44F5D4372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BF3EB-0D54-41D6-BF53-43991CF4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59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AEB2C-D40A-1441-A03B-EF39C14D6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0D95E0-7376-0B4D-9089-EBF1F5004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8F40F-A1E8-1E48-9DC6-3ACD18D10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91B60-6FDF-234A-9B6F-C202DEA34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51322-D0EB-4C43-A7F8-30A1C9599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51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5BE46-352E-4B49-ACBC-0D689E608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0F5DC-7958-AB4A-A8F9-C79F377B9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47874-F90F-DE4E-A006-368D49BA5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54549-0B7E-3F46-BFD8-D3F79EC8A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14C55-3E90-AD4E-BB6C-7B19E1217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65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5F8C9-53E2-FD44-81FA-FA861172B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87DF2B-B5CD-3F48-91D5-E4A2FD332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ECE40-D982-3D49-9D46-1B198814B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36328-6DA6-BE44-8CBB-B2E8EC67F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203D3-03EC-8B4B-BA75-3F3873F33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47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8A134-DA10-1C4F-AFFF-9C84F7DC6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62D45-57C1-C44F-8B3C-63CC33671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70C0A-23E1-EC4F-871B-C38008615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582F09-9EEF-BC4A-A910-4F4504869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0A62D-5200-7040-B0CA-03613FB5C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26F6B-F5FE-3243-B251-04A977ADC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2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2F8B2-C616-7549-8CB7-EB12CFA27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3442F-3BEB-D641-896B-D117B1BC8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FDCF44-787C-2E4F-8CFD-D67DB6797D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B62CD6-2827-DC4A-B7A3-0AA0EA1320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4892C9-2EB2-C24A-AC9E-555D4EF453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2DD26E-92EC-5A45-B52F-E6F564190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6CCBC-E966-0E4E-ACF4-896A42CDA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8ADA6A-49F4-A54A-84B3-63FA2A61F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978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06273-BF6F-7846-A630-B5B664A74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C1A58B-BC0C-0440-BD2B-8D61F1EB2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FA9F2-F281-5B45-959D-1AB2974B7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E71AEC-2C1A-8545-B801-8FEEF215A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48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4DE4B3-9A8F-5145-9771-3BBE6B856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5DA8EE-752A-944C-AFC4-4F77769D8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213D2D-8A75-3940-8BEB-E3F39518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352E8CC-FDD9-974F-A22B-2B42379390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931"/>
            <a:ext cx="12192000" cy="6856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844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5F484-2DA5-AC40-8F6A-034763468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D8F405-202D-BB43-8F2C-9B708AD69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3CBC4-C43D-844F-AF98-F28251168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B5639F-6F29-8D46-B26A-9CF21B1DB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2CFF04-AD76-E945-A4DF-EB6E1702A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23616-F333-9E4D-A7FB-4A0298B82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84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7D635-C169-4E73-98F2-6FB82874F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FE2B3-4554-45FB-AADC-240F0634C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AED1E-8FF0-48A4-BD43-0427BD17A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0359A-3A74-46A5-9847-F740FE392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3FCBF-CE0A-4802-8B13-914BA32A4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091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6FBC-5966-B84B-B463-5E44D7767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B65BB5-6E2B-6B46-BED9-ACFA47F6C8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C50A23-74BC-8448-A3C1-C0050A037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3E2933-D9D3-1944-BCE3-C77EE9685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5E8F9-B1AD-1F40-88A5-A60E9141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8DDDC9-FA9F-C844-AAD7-421F66090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623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B749E-4124-1547-854F-0BE26DF8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506EEB-547F-7D4A-91AB-1B89204A04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542F2-256F-3F48-A06F-5E5A5B657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C127D-C77A-8440-9175-649317CCE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95B96-3D13-3D46-885B-E945102F9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553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FC1B94-6665-9442-8475-ABE3A148D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416F3D-CDD0-774A-AA0F-260F945418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A5FE0-E496-2C4D-99A6-F9D980DF1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9F8DC-3E3B-354F-A7DF-19B7255CF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B4084-B849-704B-8EDE-513413797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BCED2-1B86-4E45-ACAE-DF18177D1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63E09-EC4C-420C-AEDA-0ABA9B876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4ED38-B398-4ABB-A143-4DDE589A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C85F6-4B17-4694-95B1-F0FBAF618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0E58E-DD54-4A54-B48D-B2BB98DD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45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081B2-AE4E-4FBE-917B-3577AFABB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3EDB2-19C5-4975-9C09-6A7A36B6F5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FA7A0-C4BD-4C30-9540-21B9EC02F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CE56C-08A3-4426-9375-BD0B4CF29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235C1D-C667-4150-A769-4E167D4B5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D04CF-6008-490D-898B-8E32C130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813CD-F258-4297-8E39-D46CB4A8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3A50B2-7980-4EBC-9711-47C0DC014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BB933-FE08-471D-A42F-4449E3CE1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E52A33-028F-4B1C-B9AB-51B0453BA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B0256D-86D5-4159-871B-FD008AD12F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382589-1E98-4835-A9EF-1F2776C7C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454A02-3B4E-46DE-BBBE-17C832F6F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E74D37-465A-438B-8AD5-35E1F8D6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4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21F15-502B-45F6-AD86-B49870CDD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A39CB5-C6FB-421E-8B2D-98ACFCEEE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85D284-DEC5-45A5-BF79-04D5E25AB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BE16F7-BF97-47EF-901A-9568AB701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51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9C7E3-A848-4E81-B780-B816082FB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339E33-8A9B-4424-895C-2912588AB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18D6A-9A0A-41AF-8170-4D3CA1B73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5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2EB7A-34A1-4DFB-B1AF-CC91DF477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6BD35-45A3-4885-9149-8EF5A01A3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129B68-DBB5-4ED7-8F39-3F78EE324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613772-C94D-4099-9E41-A5B3B439A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0E188-A25D-4062-BA91-E5340B6A2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39AE1-10EF-4870-B7FB-0CF54BDCA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05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96F5B-3BDC-494E-AB32-32A2291AB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AD8CF1-5D90-4A3F-9051-4BBAEFAEF8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646A7-F059-4B52-B0CC-49E05723C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5F825-DCD7-4682-9882-246F146EF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4AFE80-9F35-4641-81AD-840D2CDBA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AB3B65-ACD1-4945-8514-DC3543868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5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67EEFA-BB47-4288-A379-C346528BA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E5525-B84E-48F1-BABB-0FA9DC972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143C6-7AED-4276-9C92-314D9D93AF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82D9-5AF0-4A2F-AB6B-9FED9D978FAE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D206C-6968-464C-BFBF-6024C61D3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840D0-511F-45F8-9EFC-79AC3CDBF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B143D-8175-46DD-B8A9-66DB1590E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5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58A379-2D28-B04E-B5A9-18A7CA39C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62765-D783-4343-A633-76550C0E8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FA0BF-751F-F641-A342-15BAADD4C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2F412-63D0-CA4D-A277-115425D41EC9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EF5BD-028C-1446-BB2A-499D29F63E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2E88E-4EE0-6C4B-B7E9-B72AC354A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CDF7-5F35-CE47-8D5F-7F9767E05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1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849B1E-D5BF-40FA-9D94-15D4957981F4}"/>
              </a:ext>
            </a:extLst>
          </p:cNvPr>
          <p:cNvSpPr txBox="1"/>
          <p:nvPr/>
        </p:nvSpPr>
        <p:spPr>
          <a:xfrm>
            <a:off x="1994724" y="683610"/>
            <a:ext cx="2819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Adding a New Role Type </a:t>
            </a:r>
          </a:p>
        </p:txBody>
      </p:sp>
      <p:sp>
        <p:nvSpPr>
          <p:cNvPr id="5" name="Line Callout 2 (Border and Accent Bar) 4">
            <a:extLst>
              <a:ext uri="{FF2B5EF4-FFF2-40B4-BE49-F238E27FC236}">
                <a16:creationId xmlns:a16="http://schemas.microsoft.com/office/drawing/2014/main" id="{C8E9D502-A2AB-4896-9B80-759945217545}"/>
              </a:ext>
            </a:extLst>
          </p:cNvPr>
          <p:cNvSpPr/>
          <p:nvPr/>
        </p:nvSpPr>
        <p:spPr>
          <a:xfrm>
            <a:off x="7296312" y="1251095"/>
            <a:ext cx="2256062" cy="515561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9479"/>
              <a:gd name="adj6" fmla="val -7956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Select Role View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Line Callout 2 (Border and Accent Bar) 5">
            <a:extLst>
              <a:ext uri="{FF2B5EF4-FFF2-40B4-BE49-F238E27FC236}">
                <a16:creationId xmlns:a16="http://schemas.microsoft.com/office/drawing/2014/main" id="{6094E61C-6137-4B3F-AF37-C5A58B5E3CED}"/>
              </a:ext>
            </a:extLst>
          </p:cNvPr>
          <p:cNvSpPr/>
          <p:nvPr/>
        </p:nvSpPr>
        <p:spPr>
          <a:xfrm>
            <a:off x="7296312" y="2186022"/>
            <a:ext cx="4031597" cy="748851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48641"/>
              <a:gd name="adj6" fmla="val -4485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Select Add New Role Icon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Line Callout 2 (Border and Accent Bar) 6">
            <a:extLst>
              <a:ext uri="{FF2B5EF4-FFF2-40B4-BE49-F238E27FC236}">
                <a16:creationId xmlns:a16="http://schemas.microsoft.com/office/drawing/2014/main" id="{66AE485C-E31E-4843-B0B8-98D9AD1E0AE1}"/>
              </a:ext>
            </a:extLst>
          </p:cNvPr>
          <p:cNvSpPr/>
          <p:nvPr/>
        </p:nvSpPr>
        <p:spPr>
          <a:xfrm>
            <a:off x="7354108" y="3461611"/>
            <a:ext cx="3845166" cy="998833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1425"/>
              <a:gd name="adj6" fmla="val -6296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Create role details. Default roles will automatically be assigned to new users.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9A9DBD-9C2F-436D-B58D-D66891B7E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481" y="1444798"/>
            <a:ext cx="1246344" cy="64371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D9A18D4-0152-4947-94F2-0FB9B1984A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9216" y="2159282"/>
            <a:ext cx="2915795" cy="8023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FA4BB9-647C-4F80-B7DA-576497BDFA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70742" y="2355280"/>
            <a:ext cx="452578" cy="4854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249BCE-7C21-4CC4-923C-D62A7F165C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064" y="3490529"/>
            <a:ext cx="3300158" cy="1910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9F82BCA-E709-4973-8C84-E0428B2831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4143" y="4077032"/>
            <a:ext cx="2493741" cy="802334"/>
          </a:xfrm>
          <a:prstGeom prst="rect">
            <a:avLst/>
          </a:prstGeom>
        </p:spPr>
      </p:pic>
      <p:sp>
        <p:nvSpPr>
          <p:cNvPr id="22" name="Line Callout 2 (Border and Accent Bar) 5">
            <a:extLst>
              <a:ext uri="{FF2B5EF4-FFF2-40B4-BE49-F238E27FC236}">
                <a16:creationId xmlns:a16="http://schemas.microsoft.com/office/drawing/2014/main" id="{3760F8FE-4DCD-4E72-BB56-AACF165F8175}"/>
              </a:ext>
            </a:extLst>
          </p:cNvPr>
          <p:cNvSpPr/>
          <p:nvPr/>
        </p:nvSpPr>
        <p:spPr>
          <a:xfrm>
            <a:off x="7354108" y="5261295"/>
            <a:ext cx="4223828" cy="1214954"/>
          </a:xfrm>
          <a:prstGeom prst="accent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36950"/>
              <a:gd name="adj6" fmla="val -2657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Assign new users to role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5. Assign features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6. Edit role details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 Delete Role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C6DADCA-1337-4079-A990-7941ADC456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08994" y="5271964"/>
            <a:ext cx="314325" cy="2571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0084A27-26B6-49F0-838A-BB8B06198C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32679" y="6171449"/>
            <a:ext cx="238125" cy="3048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CA62715-BD14-4165-A99E-BFA198B4A79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5194" y="5881558"/>
            <a:ext cx="238125" cy="28989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DD1CFB4-3C97-4C58-AE75-C89A1CC9417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285194" y="5576761"/>
            <a:ext cx="238125" cy="25717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63288EAE-CE3E-4DD6-8A1A-42624B67FD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6737" y="5622581"/>
            <a:ext cx="5859263" cy="7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213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Kristina</dc:creator>
  <cp:lastModifiedBy>Kristina</cp:lastModifiedBy>
  <cp:revision>1</cp:revision>
  <dcterms:created xsi:type="dcterms:W3CDTF">2020-09-21T19:22:03Z</dcterms:created>
  <dcterms:modified xsi:type="dcterms:W3CDTF">2020-09-21T19:22:53Z</dcterms:modified>
</cp:coreProperties>
</file>