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92446"/>
    <a:srgbClr val="000000"/>
    <a:srgbClr val="AFABAB"/>
    <a:srgbClr val="F2F2F2"/>
    <a:srgbClr val="4472C4"/>
    <a:srgbClr val="FFA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4643"/>
  </p:normalViewPr>
  <p:slideViewPr>
    <p:cSldViewPr snapToGrid="0" snapToObjects="1">
      <p:cViewPr varScale="1">
        <p:scale>
          <a:sx n="85" d="100"/>
          <a:sy n="85" d="100"/>
        </p:scale>
        <p:origin x="1061" y="62"/>
      </p:cViewPr>
      <p:guideLst>
        <p:guide orient="horz" pos="2160"/>
        <p:guide pos="71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5380B-A325-C14E-BE2A-D56E7482CB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A697-68D5-5341-856E-28EEEC6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1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AEB2C-D40A-1441-A03B-EF39C14D6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D95E0-7376-0B4D-9089-EBF1F5004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8F40F-A1E8-1E48-9DC6-3ACD18D1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91B60-6FDF-234A-9B6F-C202DEA34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51322-D0EB-4C43-A7F8-30A1C959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4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749E-4124-1547-854F-0BE26DF8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06EEB-547F-7D4A-91AB-1B89204A0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542F2-256F-3F48-A06F-5E5A5B657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C127D-C77A-8440-9175-649317CC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95B96-3D13-3D46-885B-E945102F9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4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FC1B94-6665-9442-8475-ABE3A148D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16F3D-CDD0-774A-AA0F-260F94541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A5FE0-E496-2C4D-99A6-F9D980DF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9F8DC-3E3B-354F-A7DF-19B7255CF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B4084-B849-704B-8EDE-51341379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9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BE46-352E-4B49-ACBC-0D689E60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0F5DC-7958-AB4A-A8F9-C79F377B9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47874-F90F-DE4E-A006-368D49BA5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54549-0B7E-3F46-BFD8-D3F79EC8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14C55-3E90-AD4E-BB6C-7B19E121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1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5F8C9-53E2-FD44-81FA-FA861172B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7DF2B-B5CD-3F48-91D5-E4A2FD332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ECE40-D982-3D49-9D46-1B198814B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36328-6DA6-BE44-8CBB-B2E8EC67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203D3-03EC-8B4B-BA75-3F3873F33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6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A134-DA10-1C4F-AFFF-9C84F7DC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62D45-57C1-C44F-8B3C-63CC33671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70C0A-23E1-EC4F-871B-C38008615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82F09-9EEF-BC4A-A910-4F450486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0A62D-5200-7040-B0CA-03613FB5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26F6B-F5FE-3243-B251-04A977ADC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6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2F8B2-C616-7549-8CB7-EB12CFA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3442F-3BEB-D641-896B-D117B1BC8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DCF44-787C-2E4F-8CFD-D67DB6797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B62CD6-2827-DC4A-B7A3-0AA0EA1320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4892C9-2EB2-C24A-AC9E-555D4EF45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DD26E-92EC-5A45-B52F-E6F56419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6CCBC-E966-0E4E-ACF4-896A42CD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ADA6A-49F4-A54A-84B3-63FA2A61F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06273-BF6F-7846-A630-B5B664A7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C1A58B-BC0C-0440-BD2B-8D61F1EB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FA9F2-F281-5B45-959D-1AB2974B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71AEC-2C1A-8545-B801-8FEEF215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8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4DE4B3-9A8F-5145-9771-3BBE6B85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DA8EE-752A-944C-AFC4-4F77769D8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13D2D-8A75-3940-8BEB-E3F39518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52E8CC-FDD9-974F-A22B-2B42379390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1"/>
            <a:ext cx="12192000" cy="685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5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5F484-2DA5-AC40-8F6A-034763468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8F405-202D-BB43-8F2C-9B708AD69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3CBC4-C43D-844F-AF98-F28251168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5639F-6F29-8D46-B26A-9CF21B1D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CFF04-AD76-E945-A4DF-EB6E1702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23616-F333-9E4D-A7FB-4A0298B8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6FBC-5966-B84B-B463-5E44D776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65BB5-6E2B-6B46-BED9-ACFA47F6C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50A23-74BC-8448-A3C1-C0050A037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E2933-D9D3-1944-BCE3-C77EE968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5E8F9-B1AD-1F40-88A5-A60E9141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DDDC9-FA9F-C844-AAD7-421F6609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7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58A379-2D28-B04E-B5A9-18A7CA39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62765-D783-4343-A633-76550C0E8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FA0BF-751F-F641-A342-15BAADD4C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F412-63D0-CA4D-A277-115425D41EC9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EF5BD-028C-1446-BB2A-499D29F63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E88E-4EE0-6C4B-B7E9-B72AC354A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8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Callout 2 (Border and Accent Bar) 5">
            <a:extLst>
              <a:ext uri="{FF2B5EF4-FFF2-40B4-BE49-F238E27FC236}">
                <a16:creationId xmlns:a16="http://schemas.microsoft.com/office/drawing/2014/main" id="{A32FF763-746F-814E-B5FF-DCED8464299E}"/>
              </a:ext>
            </a:extLst>
          </p:cNvPr>
          <p:cNvSpPr/>
          <p:nvPr/>
        </p:nvSpPr>
        <p:spPr>
          <a:xfrm>
            <a:off x="7039833" y="4436092"/>
            <a:ext cx="4557435" cy="782677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920"/>
              <a:gd name="adj6" fmla="val -3303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2060"/>
                </a:solidFill>
              </a:rPr>
              <a:t>3. Confirm your Reporting periods under &lt;Manage System Settings&lt;Baseline Settings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EC3957-3645-F744-AF6A-5A5B509E7751}"/>
              </a:ext>
            </a:extLst>
          </p:cNvPr>
          <p:cNvSpPr txBox="1"/>
          <p:nvPr/>
        </p:nvSpPr>
        <p:spPr>
          <a:xfrm>
            <a:off x="1994724" y="683610"/>
            <a:ext cx="19400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Setting up Tier-2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7B338E-E9E6-45C3-94D8-071407468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57" y="1477447"/>
            <a:ext cx="10051651" cy="1005927"/>
          </a:xfrm>
          <a:prstGeom prst="rect">
            <a:avLst/>
          </a:prstGeom>
        </p:spPr>
      </p:pic>
      <p:sp>
        <p:nvSpPr>
          <p:cNvPr id="5" name="Line Callout 2 (Border and Accent Bar) 4">
            <a:extLst>
              <a:ext uri="{FF2B5EF4-FFF2-40B4-BE49-F238E27FC236}">
                <a16:creationId xmlns:a16="http://schemas.microsoft.com/office/drawing/2014/main" id="{D6300015-50C2-B645-8A8D-8216B13734A7}"/>
              </a:ext>
            </a:extLst>
          </p:cNvPr>
          <p:cNvSpPr/>
          <p:nvPr/>
        </p:nvSpPr>
        <p:spPr>
          <a:xfrm>
            <a:off x="9000206" y="2571437"/>
            <a:ext cx="3191793" cy="1005927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1559"/>
              <a:gd name="adj6" fmla="val 1296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i="1" dirty="0">
                <a:solidFill>
                  <a:srgbClr val="002060"/>
                </a:solidFill>
              </a:rPr>
              <a:t>Identify Primes</a:t>
            </a:r>
          </a:p>
          <a:p>
            <a:pPr marL="342900" indent="-342900">
              <a:buAutoNum type="arabicPeriod"/>
            </a:pPr>
            <a:r>
              <a:rPr lang="en-US" i="1" dirty="0">
                <a:solidFill>
                  <a:srgbClr val="002060"/>
                </a:solidFill>
              </a:rPr>
              <a:t>Mark the vendor “Required to Report”</a:t>
            </a:r>
          </a:p>
          <a:p>
            <a:pPr marL="342900" indent="-342900">
              <a:buAutoNum type="arabicPeriod"/>
            </a:pPr>
            <a:endParaRPr lang="en-US" i="1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en-US" dirty="0">
              <a:solidFill>
                <a:srgbClr val="002060"/>
              </a:solidFill>
            </a:endParaRPr>
          </a:p>
          <a:p>
            <a:pPr marL="342900" indent="-342900">
              <a:buFontTx/>
              <a:buAutoNum type="arabicPeriod"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08B569-AF4C-40C8-838E-F0C82B5CEB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675" y="2571437"/>
            <a:ext cx="3215919" cy="63251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58B70BC-B04B-472D-991D-74E3CE28B90E}"/>
              </a:ext>
            </a:extLst>
          </p:cNvPr>
          <p:cNvCxnSpPr/>
          <p:nvPr/>
        </p:nvCxnSpPr>
        <p:spPr>
          <a:xfrm flipH="1" flipV="1">
            <a:off x="6741459" y="3074400"/>
            <a:ext cx="1981200" cy="12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C68B1A09-E30F-4B2A-9155-2015399375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096" y="3292015"/>
            <a:ext cx="5297233" cy="223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13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12647</TotalTime>
  <Words>27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CSM SG</cp:lastModifiedBy>
  <cp:revision>55</cp:revision>
  <cp:lastPrinted>2020-08-19T21:36:28Z</cp:lastPrinted>
  <dcterms:created xsi:type="dcterms:W3CDTF">2020-06-09T19:23:00Z</dcterms:created>
  <dcterms:modified xsi:type="dcterms:W3CDTF">2022-03-21T15:50:58Z</dcterms:modified>
</cp:coreProperties>
</file>